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4"/>
  </p:notesMasterIdLst>
  <p:sldIdLst>
    <p:sldId id="258" r:id="rId6"/>
    <p:sldId id="259" r:id="rId7"/>
    <p:sldId id="261" r:id="rId8"/>
    <p:sldId id="260" r:id="rId9"/>
    <p:sldId id="257" r:id="rId10"/>
    <p:sldId id="263" r:id="rId11"/>
    <p:sldId id="262" r:id="rId12"/>
    <p:sldId id="264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959E-FCB9-48A1-AF08-8852C44A6FDD}" type="datetimeFigureOut">
              <a:rPr lang="nb-NO" smtClean="0"/>
              <a:t>25.03.2015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02D05-38E8-429A-A538-35A1B8ADE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49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8041C-E0CC-4BD3-998E-41780F905996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2D54-F7DF-4B35-B69E-6A9707B13D28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7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7F4BE-DB96-4F0E-A23B-C412E1F7BD1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D80B-7B31-43AE-ABC0-4AD735E36B1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8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E7EE23-32D2-4985-8CB0-4BCA9ED51F7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52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02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844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32013"/>
            <a:ext cx="4038600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2013"/>
            <a:ext cx="4038600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2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68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95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AE25F-838C-453A-BB81-E5CA969B4D65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981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4871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07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49688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49688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77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1" y="692152"/>
            <a:ext cx="8240713" cy="49688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Text Box 85"/>
          <p:cNvSpPr txBox="1">
            <a:spLocks noChangeArrowheads="1"/>
          </p:cNvSpPr>
          <p:nvPr userDrawn="1"/>
        </p:nvSpPr>
        <p:spPr bwMode="auto">
          <a:xfrm>
            <a:off x="6898413" y="6381328"/>
            <a:ext cx="176139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900" dirty="0">
                <a:solidFill>
                  <a:srgbClr val="000000"/>
                </a:solidFill>
              </a:rPr>
              <a:t>Hias IKS pr 31.12.2012</a:t>
            </a:r>
          </a:p>
        </p:txBody>
      </p:sp>
    </p:spTree>
    <p:extLst>
      <p:ext uri="{BB962C8B-B14F-4D97-AF65-F5344CB8AC3E}">
        <p14:creationId xmlns:p14="http://schemas.microsoft.com/office/powerpoint/2010/main" val="57803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E7173-134E-4EE3-9D7A-11E75B15D36E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B5BEA-0CC8-45D2-B93D-435B1741E9E3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8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751E3-EC17-4135-B729-CD8511ABBB9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5A47-8B5F-4944-8DAD-2B697BEC4BE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93B7-D91E-41A8-BF2F-3C309B02B79E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C54E-FBC7-4B27-A20B-5F47A555108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E395-F765-4B7E-95A4-1CF841FA647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1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DDA485-4BBF-4DAC-8D76-BA4AE401FA4C}" type="slidenum">
              <a:rPr lang="nb-NO" altLang="nb-NO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100" y="0"/>
          <a:ext cx="8991600" cy="674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Lysbilde" r:id="rId15" imgW="4932432" imgH="3394541" progId="PowerPoint.Slide.8">
                  <p:embed/>
                </p:oleObj>
              </mc:Choice>
              <mc:Fallback>
                <p:oleObj name="Lysbilde" r:id="rId15" imgW="4932432" imgH="339454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0"/>
                        <a:ext cx="8991600" cy="674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140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DE6DC35-2E56-4E0A-AF8C-A37716C2BEC6}" type="slidenum">
              <a:rPr lang="nb-NO" altLang="nb-NO" sz="14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 sz="1400">
              <a:solidFill>
                <a:srgbClr val="000000"/>
              </a:solidFill>
            </a:endParaRPr>
          </a:p>
        </p:txBody>
      </p:sp>
      <p:pic>
        <p:nvPicPr>
          <p:cNvPr id="1037" name="Picture 13" descr="hias_logo_gjs"/>
          <p:cNvPicPr>
            <a:picLocks noChangeAspect="1" noChangeArrowheads="1"/>
          </p:cNvPicPr>
          <p:nvPr/>
        </p:nvPicPr>
        <p:blipFill>
          <a:blip r:embed="rId17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6"/>
          <a:stretch>
            <a:fillRect/>
          </a:stretch>
        </p:blipFill>
        <p:spPr bwMode="auto">
          <a:xfrm>
            <a:off x="342900" y="5565775"/>
            <a:ext cx="13716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4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annspeil_top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</p:spPr>
      </p:pic>
      <p:pic>
        <p:nvPicPr>
          <p:cNvPr id="1039" name="Picture 15" descr="Slagord_Hias ko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415088"/>
            <a:ext cx="2592388" cy="23495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20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42" name="Picture 18" descr="Hias_logo_gjs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5673725"/>
            <a:ext cx="1439863" cy="94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6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44216"/>
          </a:xfrm>
        </p:spPr>
        <p:txBody>
          <a:bodyPr/>
          <a:lstStyle/>
          <a:p>
            <a:r>
              <a:rPr lang="nb-NO" sz="4000" dirty="0" smtClean="0"/>
              <a:t>Fra renseanlegg og «dynge» </a:t>
            </a:r>
            <a:br>
              <a:rPr lang="nb-NO" sz="4000" dirty="0" smtClean="0"/>
            </a:br>
            <a:r>
              <a:rPr lang="nb-NO" sz="4000" dirty="0" smtClean="0"/>
              <a:t>til</a:t>
            </a:r>
            <a:br>
              <a:rPr lang="nb-NO" sz="4000" dirty="0" smtClean="0"/>
            </a:br>
            <a:r>
              <a:rPr lang="nb-NO" sz="4000" dirty="0" smtClean="0"/>
              <a:t>Gjødselfabrikk og energikilde</a:t>
            </a:r>
            <a:endParaRPr lang="nb-NO" sz="40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6912768" cy="1104528"/>
          </a:xfrm>
        </p:spPr>
        <p:txBody>
          <a:bodyPr/>
          <a:lstStyle/>
          <a:p>
            <a:r>
              <a:rPr lang="nb-NO" sz="2800" dirty="0" smtClean="0"/>
              <a:t>Hias IKS</a:t>
            </a:r>
            <a:br>
              <a:rPr lang="nb-NO" sz="2800" dirty="0" smtClean="0"/>
            </a:br>
            <a:r>
              <a:rPr lang="nb-NO" sz="2800" dirty="0" smtClean="0"/>
              <a:t>26.03.2015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05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Hias IKS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29012"/>
          </a:xfrm>
        </p:spPr>
        <p:txBody>
          <a:bodyPr/>
          <a:lstStyle/>
          <a:p>
            <a:r>
              <a:rPr lang="nb-NO" dirty="0" smtClean="0"/>
              <a:t>Interkommunalt VAR- selskap for</a:t>
            </a:r>
          </a:p>
          <a:p>
            <a:pPr lvl="1"/>
            <a:r>
              <a:rPr lang="nb-NO" dirty="0" smtClean="0"/>
              <a:t>Hamar, Ringsaker, Løten og Stange</a:t>
            </a:r>
          </a:p>
          <a:p>
            <a:r>
              <a:rPr lang="nb-NO" dirty="0" smtClean="0"/>
              <a:t>Etablert </a:t>
            </a:r>
            <a:r>
              <a:rPr lang="nb-NO" dirty="0" err="1" smtClean="0"/>
              <a:t>Mjøsaksjonen</a:t>
            </a:r>
            <a:r>
              <a:rPr lang="nb-NO" dirty="0" smtClean="0"/>
              <a:t> 1974</a:t>
            </a:r>
          </a:p>
          <a:p>
            <a:r>
              <a:rPr lang="nb-NO" dirty="0" smtClean="0"/>
              <a:t>Renovasjon og vann 1988</a:t>
            </a:r>
          </a:p>
          <a:p>
            <a:r>
              <a:rPr lang="nb-NO" dirty="0" smtClean="0"/>
              <a:t>Omsetning ca. 200 </a:t>
            </a:r>
            <a:r>
              <a:rPr lang="nb-NO" dirty="0" err="1" smtClean="0"/>
              <a:t>mnok</a:t>
            </a:r>
            <a:endParaRPr lang="nb-NO" dirty="0" smtClean="0"/>
          </a:p>
          <a:p>
            <a:r>
              <a:rPr lang="nb-NO" dirty="0" smtClean="0"/>
              <a:t>100 ansatte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100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Hva kom først?</a:t>
            </a:r>
            <a:endParaRPr lang="nb-NO" sz="4000" dirty="0"/>
          </a:p>
        </p:txBody>
      </p:sp>
      <p:pic>
        <p:nvPicPr>
          <p:cNvPr id="3074" name="Picture 2" descr="G:\07 Bildearkiv\Historisk\Renovasjon\MattilgrisBeh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79" y="1844824"/>
            <a:ext cx="281994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4095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/>
              <a:t>Mjøsanlegget</a:t>
            </a:r>
            <a:endParaRPr lang="nb-NO" sz="4000" dirty="0"/>
          </a:p>
        </p:txBody>
      </p:sp>
      <p:pic>
        <p:nvPicPr>
          <p:cNvPr id="2050" name="Picture 2" descr="G:\07 Bildearkiv\Anlegg og bygninger\Mjøsanlegget\MJOSAN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13" y="2060848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1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17990" y="5229225"/>
            <a:ext cx="219368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pic>
        <p:nvPicPr>
          <p:cNvPr id="28683" name="Picture 11" descr="Mjosa i kretsl_nytekst ko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573" y="414338"/>
            <a:ext cx="7776796" cy="5846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 descr="hias_logo_gj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7"/>
          <a:stretch>
            <a:fillRect/>
          </a:stretch>
        </p:blipFill>
        <p:spPr>
          <a:xfrm>
            <a:off x="339969" y="5567363"/>
            <a:ext cx="1384789" cy="89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Avløpsrenseanlegget</a:t>
            </a:r>
            <a:endParaRPr lang="nb-NO" sz="4000" dirty="0"/>
          </a:p>
        </p:txBody>
      </p:sp>
      <p:pic>
        <p:nvPicPr>
          <p:cNvPr id="4098" name="Picture 2" descr="G:\07 Bildearkiv\Anlegg og bygninger\Vann og avløp\Avløpsrenseanlegget\1okt12\IMG_5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73224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8964488" cy="586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4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Framtidas renseanlegg</a:t>
            </a:r>
            <a:endParaRPr lang="nb-NO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3031"/>
            <a:ext cx="8772525" cy="36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1306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sjonsmal_ Hias_ny">
  <a:themeElements>
    <a:clrScheme name="Presentasjonsmal_Hias IKS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sjonsmal_Hias IKS_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sjonsmal_Hias IKS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Hias IKS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Hias IKS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Hias IKS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Hias IKS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Hias IKS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Hias IKS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B7686970A9F147A15D9DB584D95064" ma:contentTypeVersion="2" ma:contentTypeDescription="Opprett et nytt dokument." ma:contentTypeScope="" ma:versionID="0aebe5a226f56136e2f2b1d90a72c092">
  <xsd:schema xmlns:xsd="http://www.w3.org/2001/XMLSchema" xmlns:xs="http://www.w3.org/2001/XMLSchema" xmlns:p="http://schemas.microsoft.com/office/2006/metadata/properties" xmlns:ns2="f061aa71-9de6-4ac8-b9bb-3b7f1c299636" targetNamespace="http://schemas.microsoft.com/office/2006/metadata/properties" ma:root="true" ma:fieldsID="d7265213e43260c0797caf22c84e85dd" ns2:_="">
    <xsd:import namespace="f061aa71-9de6-4ac8-b9bb-3b7f1c299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1aa71-9de6-4ac8-b9bb-3b7f1c29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2A345E-D2DC-44AE-A64E-C5980BE74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1aa71-9de6-4ac8-b9bb-3b7f1c299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85ACE-CE36-4240-86BF-7ED8C67C9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ED1047-8448-4706-B34A-8663D5FE1FD2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061aa71-9de6-4ac8-b9bb-3b7f1c29963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</Words>
  <Application>Microsoft Office PowerPoint</Application>
  <PresentationFormat>Skjermfremvisning (4:3)</PresentationFormat>
  <Paragraphs>14</Paragraphs>
  <Slides>8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Standard utforming</vt:lpstr>
      <vt:lpstr>Presentasjonsmal_ Hias_ny</vt:lpstr>
      <vt:lpstr>Lysbilde</vt:lpstr>
      <vt:lpstr>Fra renseanlegg og «dynge»  til Gjødselfabrikk og energikilde</vt:lpstr>
      <vt:lpstr>Hias IKS</vt:lpstr>
      <vt:lpstr>Hva kom først?</vt:lpstr>
      <vt:lpstr>Mjøsanlegget</vt:lpstr>
      <vt:lpstr>PowerPoint-presentasjon</vt:lpstr>
      <vt:lpstr>Avløpsrenseanlegget</vt:lpstr>
      <vt:lpstr>PowerPoint-presentasjon</vt:lpstr>
      <vt:lpstr>Framtidas renseanlegg</vt:lpstr>
    </vt:vector>
  </TitlesOfParts>
  <Company>Ikomm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Morten Finborud</dc:creator>
  <cp:lastModifiedBy>Brit Rønning Johansen</cp:lastModifiedBy>
  <cp:revision>8</cp:revision>
  <dcterms:created xsi:type="dcterms:W3CDTF">2015-03-25T05:48:18Z</dcterms:created>
  <dcterms:modified xsi:type="dcterms:W3CDTF">2015-03-25T09:12:55Z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0x01010059B7686970A9F147A15D9DB584D95064</vt:lpwstr>
  </property>
</Properties>
</file>